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09" r:id="rId3"/>
    <p:sldId id="340" r:id="rId4"/>
    <p:sldId id="342" r:id="rId5"/>
    <p:sldId id="341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A4C"/>
    <a:srgbClr val="FCEBE0"/>
    <a:srgbClr val="FDF1E9"/>
    <a:srgbClr val="F7C5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8D0E92-89CC-BF71-3F2A-0201949771D0}" v="248" dt="2019-05-23T07:07:27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9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schemas.microsoft.com/office/2016/11/relationships/changesInfo" Target="changesInfos/changesInfo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van der Pasch - Lever" userId="S::pasch@zone.college::9da48b9c-ed5a-45d7-a2e1-07d5b651abeb" providerId="AD" clId="Web-{FFDE3613-A088-4018-B938-288D73C0153F}"/>
    <pc:docChg chg="modSld">
      <pc:chgData name="Ingrid van der Pasch - Lever" userId="S::pasch@zone.college::9da48b9c-ed5a-45d7-a2e1-07d5b651abeb" providerId="AD" clId="Web-{FFDE3613-A088-4018-B938-288D73C0153F}" dt="2018-12-19T19:49:59.777" v="25" actId="20577"/>
      <pc:docMkLst>
        <pc:docMk/>
      </pc:docMkLst>
      <pc:sldChg chg="modSp">
        <pc:chgData name="Ingrid van der Pasch - Lever" userId="S::pasch@zone.college::9da48b9c-ed5a-45d7-a2e1-07d5b651abeb" providerId="AD" clId="Web-{FFDE3613-A088-4018-B938-288D73C0153F}" dt="2018-12-19T19:49:59.777" v="24" actId="20577"/>
        <pc:sldMkLst>
          <pc:docMk/>
          <pc:sldMk cId="3772252965" sldId="271"/>
        </pc:sldMkLst>
        <pc:spChg chg="mod">
          <ac:chgData name="Ingrid van der Pasch - Lever" userId="S::pasch@zone.college::9da48b9c-ed5a-45d7-a2e1-07d5b651abeb" providerId="AD" clId="Web-{FFDE3613-A088-4018-B938-288D73C0153F}" dt="2018-12-19T19:49:59.777" v="24" actId="20577"/>
          <ac:spMkLst>
            <pc:docMk/>
            <pc:sldMk cId="3772252965" sldId="271"/>
            <ac:spMk id="2" creationId="{00000000-0000-0000-0000-000000000000}"/>
          </ac:spMkLst>
        </pc:spChg>
      </pc:sldChg>
    </pc:docChg>
  </pc:docChgLst>
  <pc:docChgLst>
    <pc:chgData name="Ingrid van der Pasch - Lever" userId="S::pasch@zone.college::9da48b9c-ed5a-45d7-a2e1-07d5b651abeb" providerId="AD" clId="Web-{16FE8246-83BF-F4A9-907A-863CE0921064}"/>
    <pc:docChg chg="modSld">
      <pc:chgData name="Ingrid van der Pasch - Lever" userId="S::pasch@zone.college::9da48b9c-ed5a-45d7-a2e1-07d5b651abeb" providerId="AD" clId="Web-{16FE8246-83BF-F4A9-907A-863CE0921064}" dt="2019-04-02T10:30:45.156" v="23" actId="20577"/>
      <pc:docMkLst>
        <pc:docMk/>
      </pc:docMkLst>
      <pc:sldChg chg="modSp">
        <pc:chgData name="Ingrid van der Pasch - Lever" userId="S::pasch@zone.college::9da48b9c-ed5a-45d7-a2e1-07d5b651abeb" providerId="AD" clId="Web-{16FE8246-83BF-F4A9-907A-863CE0921064}" dt="2019-04-02T10:30:45.156" v="22" actId="20577"/>
        <pc:sldMkLst>
          <pc:docMk/>
          <pc:sldMk cId="2139529008" sldId="258"/>
        </pc:sldMkLst>
        <pc:spChg chg="mod">
          <ac:chgData name="Ingrid van der Pasch - Lever" userId="S::pasch@zone.college::9da48b9c-ed5a-45d7-a2e1-07d5b651abeb" providerId="AD" clId="Web-{16FE8246-83BF-F4A9-907A-863CE0921064}" dt="2019-04-02T10:30:45.156" v="22" actId="20577"/>
          <ac:spMkLst>
            <pc:docMk/>
            <pc:sldMk cId="2139529008" sldId="258"/>
            <ac:spMk id="2" creationId="{00000000-0000-0000-0000-000000000000}"/>
          </ac:spMkLst>
        </pc:spChg>
      </pc:sldChg>
    </pc:docChg>
  </pc:docChgLst>
  <pc:docChgLst>
    <pc:chgData name="Ingrid van der Pasch - Lever" userId="S::pasch@zone.college::9da48b9c-ed5a-45d7-a2e1-07d5b651abeb" providerId="AD" clId="Web-{F220479B-D306-FFEC-98B1-0CA8833A63B3}"/>
    <pc:docChg chg="modSld">
      <pc:chgData name="Ingrid van der Pasch - Lever" userId="S::pasch@zone.college::9da48b9c-ed5a-45d7-a2e1-07d5b651abeb" providerId="AD" clId="Web-{F220479B-D306-FFEC-98B1-0CA8833A63B3}" dt="2019-05-23T07:10:49.760" v="4" actId="14100"/>
      <pc:docMkLst>
        <pc:docMk/>
      </pc:docMkLst>
      <pc:sldChg chg="addSp modSp">
        <pc:chgData name="Ingrid van der Pasch - Lever" userId="S::pasch@zone.college::9da48b9c-ed5a-45d7-a2e1-07d5b651abeb" providerId="AD" clId="Web-{F220479B-D306-FFEC-98B1-0CA8833A63B3}" dt="2019-05-23T07:10:49.760" v="4" actId="14100"/>
        <pc:sldMkLst>
          <pc:docMk/>
          <pc:sldMk cId="3874412163" sldId="345"/>
        </pc:sldMkLst>
        <pc:spChg chg="mod">
          <ac:chgData name="Ingrid van der Pasch - Lever" userId="S::pasch@zone.college::9da48b9c-ed5a-45d7-a2e1-07d5b651abeb" providerId="AD" clId="Web-{F220479B-D306-FFEC-98B1-0CA8833A63B3}" dt="2019-05-23T07:10:44.775" v="1" actId="20577"/>
          <ac:spMkLst>
            <pc:docMk/>
            <pc:sldMk cId="3874412163" sldId="345"/>
            <ac:spMk id="2" creationId="{00000000-0000-0000-0000-000000000000}"/>
          </ac:spMkLst>
        </pc:spChg>
        <pc:picChg chg="add mod">
          <ac:chgData name="Ingrid van der Pasch - Lever" userId="S::pasch@zone.college::9da48b9c-ed5a-45d7-a2e1-07d5b651abeb" providerId="AD" clId="Web-{F220479B-D306-FFEC-98B1-0CA8833A63B3}" dt="2019-05-23T07:10:49.760" v="4" actId="14100"/>
          <ac:picMkLst>
            <pc:docMk/>
            <pc:sldMk cId="3874412163" sldId="345"/>
            <ac:picMk id="3" creationId="{9A044700-1FB7-4EB7-8D7A-43E1904950DC}"/>
          </ac:picMkLst>
        </pc:picChg>
      </pc:sldChg>
    </pc:docChg>
  </pc:docChgLst>
  <pc:docChgLst>
    <pc:chgData name="Ingrid van der Pasch - Lever" userId="S::pasch@zone.college::9da48b9c-ed5a-45d7-a2e1-07d5b651abeb" providerId="AD" clId="Web-{B29C2A95-58C7-8CA0-CAC1-3C7773891020}"/>
    <pc:docChg chg="addSld">
      <pc:chgData name="Ingrid van der Pasch - Lever" userId="S::pasch@zone.college::9da48b9c-ed5a-45d7-a2e1-07d5b651abeb" providerId="AD" clId="Web-{B29C2A95-58C7-8CA0-CAC1-3C7773891020}" dt="2019-01-29T12:42:34.247" v="0"/>
      <pc:docMkLst>
        <pc:docMk/>
      </pc:docMkLst>
      <pc:sldChg chg="add replId">
        <pc:chgData name="Ingrid van der Pasch - Lever" userId="S::pasch@zone.college::9da48b9c-ed5a-45d7-a2e1-07d5b651abeb" providerId="AD" clId="Web-{B29C2A95-58C7-8CA0-CAC1-3C7773891020}" dt="2019-01-29T12:42:34.247" v="0"/>
        <pc:sldMkLst>
          <pc:docMk/>
          <pc:sldMk cId="1396728682" sldId="317"/>
        </pc:sldMkLst>
      </pc:sldChg>
    </pc:docChg>
  </pc:docChgLst>
  <pc:docChgLst>
    <pc:chgData name="Ingrid van der Pasch - Lever" userId="S::pasch@zone.college::9da48b9c-ed5a-45d7-a2e1-07d5b651abeb" providerId="AD" clId="Web-{6BB41671-E785-4A6A-945A-FD3754B9EB4A}"/>
    <pc:docChg chg="delSld modSld">
      <pc:chgData name="Ingrid van der Pasch - Lever" userId="S::pasch@zone.college::9da48b9c-ed5a-45d7-a2e1-07d5b651abeb" providerId="AD" clId="Web-{6BB41671-E785-4A6A-945A-FD3754B9EB4A}" dt="2019-01-20T19:14:19.589" v="16" actId="20577"/>
      <pc:docMkLst>
        <pc:docMk/>
      </pc:docMkLst>
      <pc:sldChg chg="del">
        <pc:chgData name="Ingrid van der Pasch - Lever" userId="S::pasch@zone.college::9da48b9c-ed5a-45d7-a2e1-07d5b651abeb" providerId="AD" clId="Web-{6BB41671-E785-4A6A-945A-FD3754B9EB4A}" dt="2019-01-20T19:13:20.681" v="0"/>
        <pc:sldMkLst>
          <pc:docMk/>
          <pc:sldMk cId="4235885736" sldId="270"/>
        </pc:sldMkLst>
      </pc:sldChg>
      <pc:sldChg chg="modSp">
        <pc:chgData name="Ingrid van der Pasch - Lever" userId="S::pasch@zone.college::9da48b9c-ed5a-45d7-a2e1-07d5b651abeb" providerId="AD" clId="Web-{6BB41671-E785-4A6A-945A-FD3754B9EB4A}" dt="2019-01-20T19:13:46.322" v="9" actId="20577"/>
        <pc:sldMkLst>
          <pc:docMk/>
          <pc:sldMk cId="3772252965" sldId="271"/>
        </pc:sldMkLst>
        <pc:spChg chg="mod">
          <ac:chgData name="Ingrid van der Pasch - Lever" userId="S::pasch@zone.college::9da48b9c-ed5a-45d7-a2e1-07d5b651abeb" providerId="AD" clId="Web-{6BB41671-E785-4A6A-945A-FD3754B9EB4A}" dt="2019-01-20T19:13:46.322" v="9" actId="20577"/>
          <ac:spMkLst>
            <pc:docMk/>
            <pc:sldMk cId="3772252965" sldId="271"/>
            <ac:spMk id="2" creationId="{00000000-0000-0000-0000-000000000000}"/>
          </ac:spMkLst>
        </pc:spChg>
      </pc:sldChg>
      <pc:sldChg chg="modSp">
        <pc:chgData name="Ingrid van der Pasch - Lever" userId="S::pasch@zone.college::9da48b9c-ed5a-45d7-a2e1-07d5b651abeb" providerId="AD" clId="Web-{6BB41671-E785-4A6A-945A-FD3754B9EB4A}" dt="2019-01-20T19:14:19.589" v="15" actId="20577"/>
        <pc:sldMkLst>
          <pc:docMk/>
          <pc:sldMk cId="2518530418" sldId="282"/>
        </pc:sldMkLst>
        <pc:spChg chg="mod">
          <ac:chgData name="Ingrid van der Pasch - Lever" userId="S::pasch@zone.college::9da48b9c-ed5a-45d7-a2e1-07d5b651abeb" providerId="AD" clId="Web-{6BB41671-E785-4A6A-945A-FD3754B9EB4A}" dt="2019-01-20T19:14:19.589" v="15" actId="20577"/>
          <ac:spMkLst>
            <pc:docMk/>
            <pc:sldMk cId="2518530418" sldId="282"/>
            <ac:spMk id="2" creationId="{00000000-0000-0000-0000-000000000000}"/>
          </ac:spMkLst>
        </pc:spChg>
      </pc:sldChg>
      <pc:sldChg chg="del">
        <pc:chgData name="Ingrid van der Pasch - Lever" userId="S::pasch@zone.college::9da48b9c-ed5a-45d7-a2e1-07d5b651abeb" providerId="AD" clId="Web-{6BB41671-E785-4A6A-945A-FD3754B9EB4A}" dt="2019-01-20T19:13:30.025" v="6"/>
        <pc:sldMkLst>
          <pc:docMk/>
          <pc:sldMk cId="2358116001" sldId="283"/>
        </pc:sldMkLst>
      </pc:sldChg>
      <pc:sldChg chg="del">
        <pc:chgData name="Ingrid van der Pasch - Lever" userId="S::pasch@zone.college::9da48b9c-ed5a-45d7-a2e1-07d5b651abeb" providerId="AD" clId="Web-{6BB41671-E785-4A6A-945A-FD3754B9EB4A}" dt="2019-01-20T19:13:23.821" v="1"/>
        <pc:sldMkLst>
          <pc:docMk/>
          <pc:sldMk cId="2813891285" sldId="284"/>
        </pc:sldMkLst>
      </pc:sldChg>
      <pc:sldChg chg="del">
        <pc:chgData name="Ingrid van der Pasch - Lever" userId="S::pasch@zone.college::9da48b9c-ed5a-45d7-a2e1-07d5b651abeb" providerId="AD" clId="Web-{6BB41671-E785-4A6A-945A-FD3754B9EB4A}" dt="2019-01-20T19:13:30.025" v="5"/>
        <pc:sldMkLst>
          <pc:docMk/>
          <pc:sldMk cId="364952040" sldId="285"/>
        </pc:sldMkLst>
      </pc:sldChg>
      <pc:sldChg chg="del">
        <pc:chgData name="Ingrid van der Pasch - Lever" userId="S::pasch@zone.college::9da48b9c-ed5a-45d7-a2e1-07d5b651abeb" providerId="AD" clId="Web-{6BB41671-E785-4A6A-945A-FD3754B9EB4A}" dt="2019-01-20T19:13:30.025" v="4"/>
        <pc:sldMkLst>
          <pc:docMk/>
          <pc:sldMk cId="3284343196" sldId="286"/>
        </pc:sldMkLst>
      </pc:sldChg>
      <pc:sldChg chg="del">
        <pc:chgData name="Ingrid van der Pasch - Lever" userId="S::pasch@zone.college::9da48b9c-ed5a-45d7-a2e1-07d5b651abeb" providerId="AD" clId="Web-{6BB41671-E785-4A6A-945A-FD3754B9EB4A}" dt="2019-01-20T19:13:30.025" v="3"/>
        <pc:sldMkLst>
          <pc:docMk/>
          <pc:sldMk cId="2041796276" sldId="287"/>
        </pc:sldMkLst>
      </pc:sldChg>
      <pc:sldChg chg="del">
        <pc:chgData name="Ingrid van der Pasch - Lever" userId="S::pasch@zone.college::9da48b9c-ed5a-45d7-a2e1-07d5b651abeb" providerId="AD" clId="Web-{6BB41671-E785-4A6A-945A-FD3754B9EB4A}" dt="2019-01-20T19:13:30.025" v="2"/>
        <pc:sldMkLst>
          <pc:docMk/>
          <pc:sldMk cId="3902225954" sldId="288"/>
        </pc:sldMkLst>
      </pc:sldChg>
    </pc:docChg>
  </pc:docChgLst>
  <pc:docChgLst>
    <pc:chgData name="Ingrid van der Pasch - Lever" userId="S::pasch@zone.college::9da48b9c-ed5a-45d7-a2e1-07d5b651abeb" providerId="AD" clId="Web-{827EBA89-96BA-D82D-02AE-B7A99F12B93C}"/>
    <pc:docChg chg="modSld">
      <pc:chgData name="Ingrid van der Pasch - Lever" userId="S::pasch@zone.college::9da48b9c-ed5a-45d7-a2e1-07d5b651abeb" providerId="AD" clId="Web-{827EBA89-96BA-D82D-02AE-B7A99F12B93C}" dt="2019-04-02T08:04:05.112" v="40" actId="20577"/>
      <pc:docMkLst>
        <pc:docMk/>
      </pc:docMkLst>
      <pc:sldChg chg="modSp">
        <pc:chgData name="Ingrid van der Pasch - Lever" userId="S::pasch@zone.college::9da48b9c-ed5a-45d7-a2e1-07d5b651abeb" providerId="AD" clId="Web-{827EBA89-96BA-D82D-02AE-B7A99F12B93C}" dt="2019-04-02T08:02:10.200" v="0" actId="1076"/>
        <pc:sldMkLst>
          <pc:docMk/>
          <pc:sldMk cId="62327753" sldId="331"/>
        </pc:sldMkLst>
        <pc:picChg chg="mod">
          <ac:chgData name="Ingrid van der Pasch - Lever" userId="S::pasch@zone.college::9da48b9c-ed5a-45d7-a2e1-07d5b651abeb" providerId="AD" clId="Web-{827EBA89-96BA-D82D-02AE-B7A99F12B93C}" dt="2019-04-02T08:02:10.200" v="0" actId="1076"/>
          <ac:picMkLst>
            <pc:docMk/>
            <pc:sldMk cId="62327753" sldId="331"/>
            <ac:picMk id="5" creationId="{00000000-0000-0000-0000-000000000000}"/>
          </ac:picMkLst>
        </pc:picChg>
      </pc:sldChg>
      <pc:sldChg chg="modSp">
        <pc:chgData name="Ingrid van der Pasch - Lever" userId="S::pasch@zone.college::9da48b9c-ed5a-45d7-a2e1-07d5b651abeb" providerId="AD" clId="Web-{827EBA89-96BA-D82D-02AE-B7A99F12B93C}" dt="2019-04-02T08:04:05.112" v="39" actId="20577"/>
        <pc:sldMkLst>
          <pc:docMk/>
          <pc:sldMk cId="2924940049" sldId="335"/>
        </pc:sldMkLst>
        <pc:spChg chg="mod">
          <ac:chgData name="Ingrid van der Pasch - Lever" userId="S::pasch@zone.college::9da48b9c-ed5a-45d7-a2e1-07d5b651abeb" providerId="AD" clId="Web-{827EBA89-96BA-D82D-02AE-B7A99F12B93C}" dt="2019-04-02T08:04:05.112" v="39" actId="20577"/>
          <ac:spMkLst>
            <pc:docMk/>
            <pc:sldMk cId="2924940049" sldId="335"/>
            <ac:spMk id="2" creationId="{00000000-0000-0000-0000-000000000000}"/>
          </ac:spMkLst>
        </pc:spChg>
      </pc:sldChg>
    </pc:docChg>
  </pc:docChgLst>
  <pc:docChgLst>
    <pc:chgData name="Ingrid van der Pasch - Lever" userId="S::pasch@zone.college::9da48b9c-ed5a-45d7-a2e1-07d5b651abeb" providerId="AD" clId="Web-{788D0E92-89CC-BF71-3F2A-0201949771D0}"/>
    <pc:docChg chg="addSld modSld">
      <pc:chgData name="Ingrid van der Pasch - Lever" userId="S::pasch@zone.college::9da48b9c-ed5a-45d7-a2e1-07d5b651abeb" providerId="AD" clId="Web-{788D0E92-89CC-BF71-3F2A-0201949771D0}" dt="2019-05-23T07:07:27.531" v="516" actId="20577"/>
      <pc:docMkLst>
        <pc:docMk/>
      </pc:docMkLst>
      <pc:sldChg chg="modSp">
        <pc:chgData name="Ingrid van der Pasch - Lever" userId="S::pasch@zone.college::9da48b9c-ed5a-45d7-a2e1-07d5b651abeb" providerId="AD" clId="Web-{788D0E92-89CC-BF71-3F2A-0201949771D0}" dt="2019-05-23T07:05:15.825" v="185" actId="20577"/>
        <pc:sldMkLst>
          <pc:docMk/>
          <pc:sldMk cId="3746928185" sldId="339"/>
        </pc:sldMkLst>
        <pc:spChg chg="mod">
          <ac:chgData name="Ingrid van der Pasch - Lever" userId="S::pasch@zone.college::9da48b9c-ed5a-45d7-a2e1-07d5b651abeb" providerId="AD" clId="Web-{788D0E92-89CC-BF71-3F2A-0201949771D0}" dt="2019-05-23T07:05:15.825" v="185" actId="20577"/>
          <ac:spMkLst>
            <pc:docMk/>
            <pc:sldMk cId="3746928185" sldId="339"/>
            <ac:spMk id="2" creationId="{00000000-0000-0000-0000-000000000000}"/>
          </ac:spMkLst>
        </pc:spChg>
      </pc:sldChg>
      <pc:sldChg chg="modSp add replId">
        <pc:chgData name="Ingrid van der Pasch - Lever" userId="S::pasch@zone.college::9da48b9c-ed5a-45d7-a2e1-07d5b651abeb" providerId="AD" clId="Web-{788D0E92-89CC-BF71-3F2A-0201949771D0}" dt="2019-05-23T07:06:42.171" v="433" actId="20577"/>
        <pc:sldMkLst>
          <pc:docMk/>
          <pc:sldMk cId="2166865663" sldId="344"/>
        </pc:sldMkLst>
        <pc:spChg chg="mod">
          <ac:chgData name="Ingrid van der Pasch - Lever" userId="S::pasch@zone.college::9da48b9c-ed5a-45d7-a2e1-07d5b651abeb" providerId="AD" clId="Web-{788D0E92-89CC-BF71-3F2A-0201949771D0}" dt="2019-05-23T07:06:42.171" v="433" actId="20577"/>
          <ac:spMkLst>
            <pc:docMk/>
            <pc:sldMk cId="2166865663" sldId="344"/>
            <ac:spMk id="2" creationId="{00000000-0000-0000-0000-000000000000}"/>
          </ac:spMkLst>
        </pc:spChg>
      </pc:sldChg>
      <pc:sldChg chg="modSp add replId">
        <pc:chgData name="Ingrid van der Pasch - Lever" userId="S::pasch@zone.college::9da48b9c-ed5a-45d7-a2e1-07d5b651abeb" providerId="AD" clId="Web-{788D0E92-89CC-BF71-3F2A-0201949771D0}" dt="2019-05-23T07:07:27.531" v="515" actId="20577"/>
        <pc:sldMkLst>
          <pc:docMk/>
          <pc:sldMk cId="3874412163" sldId="345"/>
        </pc:sldMkLst>
        <pc:spChg chg="mod">
          <ac:chgData name="Ingrid van der Pasch - Lever" userId="S::pasch@zone.college::9da48b9c-ed5a-45d7-a2e1-07d5b651abeb" providerId="AD" clId="Web-{788D0E92-89CC-BF71-3F2A-0201949771D0}" dt="2019-05-23T07:07:27.531" v="515" actId="20577"/>
          <ac:spMkLst>
            <pc:docMk/>
            <pc:sldMk cId="3874412163" sldId="345"/>
            <ac:spMk id="2" creationId="{00000000-0000-0000-0000-000000000000}"/>
          </ac:spMkLst>
        </pc:spChg>
      </pc:sldChg>
    </pc:docChg>
  </pc:docChgLst>
  <pc:docChgLst>
    <pc:chgData name="Ingrid van der Pasch - Lever" userId="9da48b9c-ed5a-45d7-a2e1-07d5b651abeb" providerId="ADAL" clId="{0771EF44-964C-4EED-A507-10A15B7F2657}"/>
    <pc:docChg chg="undo custSel addSld delSld modSld sldOrd">
      <pc:chgData name="Ingrid van der Pasch - Lever" userId="9da48b9c-ed5a-45d7-a2e1-07d5b651abeb" providerId="ADAL" clId="{0771EF44-964C-4EED-A507-10A15B7F2657}" dt="2019-01-20T20:51:19.060" v="2379" actId="20577"/>
      <pc:docMkLst>
        <pc:docMk/>
      </pc:docMkLst>
      <pc:sldChg chg="addSp">
        <pc:chgData name="Ingrid van der Pasch - Lever" userId="9da48b9c-ed5a-45d7-a2e1-07d5b651abeb" providerId="ADAL" clId="{0771EF44-964C-4EED-A507-10A15B7F2657}" dt="2019-01-20T20:26:15.475" v="1699"/>
        <pc:sldMkLst>
          <pc:docMk/>
          <pc:sldMk cId="3772252965" sldId="271"/>
        </pc:sldMkLst>
        <pc:picChg chg="add">
          <ac:chgData name="Ingrid van der Pasch - Lever" userId="9da48b9c-ed5a-45d7-a2e1-07d5b651abeb" providerId="ADAL" clId="{0771EF44-964C-4EED-A507-10A15B7F2657}" dt="2019-01-20T20:26:15.475" v="1699"/>
          <ac:picMkLst>
            <pc:docMk/>
            <pc:sldMk cId="3772252965" sldId="271"/>
            <ac:picMk id="5" creationId="{42D0089C-9EFE-4B1F-84CF-4CE7BA81B6A4}"/>
          </ac:picMkLst>
        </pc:picChg>
      </pc:sldChg>
      <pc:sldChg chg="addSp delSp modSp">
        <pc:chgData name="Ingrid van der Pasch - Lever" userId="9da48b9c-ed5a-45d7-a2e1-07d5b651abeb" providerId="ADAL" clId="{0771EF44-964C-4EED-A507-10A15B7F2657}" dt="2019-01-20T20:26:52.087" v="1705" actId="1076"/>
        <pc:sldMkLst>
          <pc:docMk/>
          <pc:sldMk cId="103653618" sldId="281"/>
        </pc:sldMkLst>
        <pc:spChg chg="mod">
          <ac:chgData name="Ingrid van der Pasch - Lever" userId="9da48b9c-ed5a-45d7-a2e1-07d5b651abeb" providerId="ADAL" clId="{0771EF44-964C-4EED-A507-10A15B7F2657}" dt="2019-01-20T19:37:50.843" v="459" actId="27636"/>
          <ac:spMkLst>
            <pc:docMk/>
            <pc:sldMk cId="103653618" sldId="281"/>
            <ac:spMk id="2" creationId="{00000000-0000-0000-0000-000000000000}"/>
          </ac:spMkLst>
        </pc:spChg>
        <pc:spChg chg="add del mod">
          <ac:chgData name="Ingrid van der Pasch - Lever" userId="9da48b9c-ed5a-45d7-a2e1-07d5b651abeb" providerId="ADAL" clId="{0771EF44-964C-4EED-A507-10A15B7F2657}" dt="2019-01-20T19:37:40.550" v="457" actId="478"/>
          <ac:spMkLst>
            <pc:docMk/>
            <pc:sldMk cId="103653618" sldId="281"/>
            <ac:spMk id="9" creationId="{20B75E75-B250-4EC1-8BAD-020AA9A0513C}"/>
          </ac:spMkLst>
        </pc:spChg>
        <pc:picChg chg="add del mod">
          <ac:chgData name="Ingrid van der Pasch - Lever" userId="9da48b9c-ed5a-45d7-a2e1-07d5b651abeb" providerId="ADAL" clId="{0771EF44-964C-4EED-A507-10A15B7F2657}" dt="2019-01-20T20:26:05.569" v="1698"/>
          <ac:picMkLst>
            <pc:docMk/>
            <pc:sldMk cId="103653618" sldId="281"/>
            <ac:picMk id="8" creationId="{20E4D38F-7E34-4CA4-8CA9-93B13E1BD746}"/>
          </ac:picMkLst>
        </pc:picChg>
        <pc:picChg chg="add mod">
          <ac:chgData name="Ingrid van der Pasch - Lever" userId="9da48b9c-ed5a-45d7-a2e1-07d5b651abeb" providerId="ADAL" clId="{0771EF44-964C-4EED-A507-10A15B7F2657}" dt="2019-01-20T20:26:52.087" v="1705" actId="1076"/>
          <ac:picMkLst>
            <pc:docMk/>
            <pc:sldMk cId="103653618" sldId="281"/>
            <ac:picMk id="10" creationId="{01F6C5CB-9355-493C-9526-13D96A770C4C}"/>
          </ac:picMkLst>
        </pc:picChg>
        <pc:cxnChg chg="mod">
          <ac:chgData name="Ingrid van der Pasch - Lever" userId="9da48b9c-ed5a-45d7-a2e1-07d5b651abeb" providerId="ADAL" clId="{0771EF44-964C-4EED-A507-10A15B7F2657}" dt="2019-01-20T19:36:21.636" v="454" actId="1076"/>
          <ac:cxnSpMkLst>
            <pc:docMk/>
            <pc:sldMk cId="103653618" sldId="281"/>
            <ac:cxnSpMk id="5" creationId="{00000000-0000-0000-0000-000000000000}"/>
          </ac:cxnSpMkLst>
        </pc:cxnChg>
        <pc:cxnChg chg="mod">
          <ac:chgData name="Ingrid van der Pasch - Lever" userId="9da48b9c-ed5a-45d7-a2e1-07d5b651abeb" providerId="ADAL" clId="{0771EF44-964C-4EED-A507-10A15B7F2657}" dt="2019-01-20T19:36:17.836" v="453" actId="14100"/>
          <ac:cxnSpMkLst>
            <pc:docMk/>
            <pc:sldMk cId="103653618" sldId="281"/>
            <ac:cxnSpMk id="7" creationId="{00000000-0000-0000-0000-000000000000}"/>
          </ac:cxnSpMkLst>
        </pc:cxnChg>
      </pc:sldChg>
      <pc:sldChg chg="modSp">
        <pc:chgData name="Ingrid van der Pasch - Lever" userId="9da48b9c-ed5a-45d7-a2e1-07d5b651abeb" providerId="ADAL" clId="{0771EF44-964C-4EED-A507-10A15B7F2657}" dt="2019-01-20T19:24:16.351" v="102" actId="113"/>
        <pc:sldMkLst>
          <pc:docMk/>
          <pc:sldMk cId="1554880094" sldId="292"/>
        </pc:sldMkLst>
        <pc:spChg chg="mod">
          <ac:chgData name="Ingrid van der Pasch - Lever" userId="9da48b9c-ed5a-45d7-a2e1-07d5b651abeb" providerId="ADAL" clId="{0771EF44-964C-4EED-A507-10A15B7F2657}" dt="2019-01-20T19:24:16.351" v="102" actId="113"/>
          <ac:spMkLst>
            <pc:docMk/>
            <pc:sldMk cId="1554880094" sldId="292"/>
            <ac:spMk id="2" creationId="{00000000-0000-0000-0000-000000000000}"/>
          </ac:spMkLst>
        </pc:spChg>
        <pc:cxnChg chg="mod">
          <ac:chgData name="Ingrid van der Pasch - Lever" userId="9da48b9c-ed5a-45d7-a2e1-07d5b651abeb" providerId="ADAL" clId="{0771EF44-964C-4EED-A507-10A15B7F2657}" dt="2019-01-20T19:23:12.313" v="43" actId="692"/>
          <ac:cxnSpMkLst>
            <pc:docMk/>
            <pc:sldMk cId="1554880094" sldId="292"/>
            <ac:cxnSpMk id="5" creationId="{00000000-0000-0000-0000-000000000000}"/>
          </ac:cxnSpMkLst>
        </pc:cxnChg>
        <pc:cxnChg chg="mod">
          <ac:chgData name="Ingrid van der Pasch - Lever" userId="9da48b9c-ed5a-45d7-a2e1-07d5b651abeb" providerId="ADAL" clId="{0771EF44-964C-4EED-A507-10A15B7F2657}" dt="2019-01-20T19:23:20.686" v="45" actId="692"/>
          <ac:cxnSpMkLst>
            <pc:docMk/>
            <pc:sldMk cId="1554880094" sldId="292"/>
            <ac:cxnSpMk id="7" creationId="{00000000-0000-0000-0000-000000000000}"/>
          </ac:cxnSpMkLst>
        </pc:cxnChg>
      </pc:sldChg>
      <pc:sldChg chg="modSp">
        <pc:chgData name="Ingrid van der Pasch - Lever" userId="9da48b9c-ed5a-45d7-a2e1-07d5b651abeb" providerId="ADAL" clId="{0771EF44-964C-4EED-A507-10A15B7F2657}" dt="2019-01-20T19:34:37.299" v="403" actId="20577"/>
        <pc:sldMkLst>
          <pc:docMk/>
          <pc:sldMk cId="2623658438" sldId="293"/>
        </pc:sldMkLst>
        <pc:spChg chg="mod">
          <ac:chgData name="Ingrid van der Pasch - Lever" userId="9da48b9c-ed5a-45d7-a2e1-07d5b651abeb" providerId="ADAL" clId="{0771EF44-964C-4EED-A507-10A15B7F2657}" dt="2019-01-20T19:34:37.299" v="403" actId="20577"/>
          <ac:spMkLst>
            <pc:docMk/>
            <pc:sldMk cId="2623658438" sldId="293"/>
            <ac:spMk id="2" creationId="{00000000-0000-0000-0000-000000000000}"/>
          </ac:spMkLst>
        </pc:spChg>
        <pc:spChg chg="mod">
          <ac:chgData name="Ingrid van der Pasch - Lever" userId="9da48b9c-ed5a-45d7-a2e1-07d5b651abeb" providerId="ADAL" clId="{0771EF44-964C-4EED-A507-10A15B7F2657}" dt="2019-01-20T19:32:38.670" v="371" actId="1076"/>
          <ac:spMkLst>
            <pc:docMk/>
            <pc:sldMk cId="2623658438" sldId="293"/>
            <ac:spMk id="10" creationId="{00000000-0000-0000-0000-000000000000}"/>
          </ac:spMkLst>
        </pc:spChg>
        <pc:spChg chg="mod">
          <ac:chgData name="Ingrid van der Pasch - Lever" userId="9da48b9c-ed5a-45d7-a2e1-07d5b651abeb" providerId="ADAL" clId="{0771EF44-964C-4EED-A507-10A15B7F2657}" dt="2019-01-20T19:32:52.732" v="374" actId="1076"/>
          <ac:spMkLst>
            <pc:docMk/>
            <pc:sldMk cId="2623658438" sldId="293"/>
            <ac:spMk id="11" creationId="{00000000-0000-0000-0000-000000000000}"/>
          </ac:spMkLst>
        </pc:spChg>
        <pc:cxnChg chg="mod">
          <ac:chgData name="Ingrid van der Pasch - Lever" userId="9da48b9c-ed5a-45d7-a2e1-07d5b651abeb" providerId="ADAL" clId="{0771EF44-964C-4EED-A507-10A15B7F2657}" dt="2019-01-20T19:33:08.562" v="376" actId="1076"/>
          <ac:cxnSpMkLst>
            <pc:docMk/>
            <pc:sldMk cId="2623658438" sldId="293"/>
            <ac:cxnSpMk id="5" creationId="{00000000-0000-0000-0000-000000000000}"/>
          </ac:cxnSpMkLst>
        </pc:cxnChg>
        <pc:cxnChg chg="mod">
          <ac:chgData name="Ingrid van der Pasch - Lever" userId="9da48b9c-ed5a-45d7-a2e1-07d5b651abeb" providerId="ADAL" clId="{0771EF44-964C-4EED-A507-10A15B7F2657}" dt="2019-01-20T19:33:05.084" v="375" actId="14100"/>
          <ac:cxnSpMkLst>
            <pc:docMk/>
            <pc:sldMk cId="2623658438" sldId="293"/>
            <ac:cxnSpMk id="7" creationId="{00000000-0000-0000-0000-000000000000}"/>
          </ac:cxnSpMkLst>
        </pc:cxnChg>
      </pc:sldChg>
      <pc:sldChg chg="addSp modSp add ord">
        <pc:chgData name="Ingrid van der Pasch - Lever" userId="9da48b9c-ed5a-45d7-a2e1-07d5b651abeb" providerId="ADAL" clId="{0771EF44-964C-4EED-A507-10A15B7F2657}" dt="2019-01-20T19:25:47.863" v="117"/>
        <pc:sldMkLst>
          <pc:docMk/>
          <pc:sldMk cId="3669699621" sldId="295"/>
        </pc:sldMkLst>
        <pc:spChg chg="mod">
          <ac:chgData name="Ingrid van der Pasch - Lever" userId="9da48b9c-ed5a-45d7-a2e1-07d5b651abeb" providerId="ADAL" clId="{0771EF44-964C-4EED-A507-10A15B7F2657}" dt="2019-01-20T19:24:34.572" v="106" actId="27636"/>
          <ac:spMkLst>
            <pc:docMk/>
            <pc:sldMk cId="3669699621" sldId="295"/>
            <ac:spMk id="2" creationId="{00000000-0000-0000-0000-000000000000}"/>
          </ac:spMkLst>
        </pc:spChg>
        <pc:cxnChg chg="mod">
          <ac:chgData name="Ingrid van der Pasch - Lever" userId="9da48b9c-ed5a-45d7-a2e1-07d5b651abeb" providerId="ADAL" clId="{0771EF44-964C-4EED-A507-10A15B7F2657}" dt="2019-01-20T19:23:34.856" v="47" actId="692"/>
          <ac:cxnSpMkLst>
            <pc:docMk/>
            <pc:sldMk cId="3669699621" sldId="295"/>
            <ac:cxnSpMk id="5" creationId="{00000000-0000-0000-0000-000000000000}"/>
          </ac:cxnSpMkLst>
        </pc:cxnChg>
        <pc:cxnChg chg="add mod">
          <ac:chgData name="Ingrid van der Pasch - Lever" userId="9da48b9c-ed5a-45d7-a2e1-07d5b651abeb" providerId="ADAL" clId="{0771EF44-964C-4EED-A507-10A15B7F2657}" dt="2019-01-20T19:25:12.892" v="111" actId="1076"/>
          <ac:cxnSpMkLst>
            <pc:docMk/>
            <pc:sldMk cId="3669699621" sldId="295"/>
            <ac:cxnSpMk id="6" creationId="{F0BADFCC-DBF7-4E77-BFD2-4CE721452B3C}"/>
          </ac:cxnSpMkLst>
        </pc:cxnChg>
        <pc:cxnChg chg="mod ord">
          <ac:chgData name="Ingrid van der Pasch - Lever" userId="9da48b9c-ed5a-45d7-a2e1-07d5b651abeb" providerId="ADAL" clId="{0771EF44-964C-4EED-A507-10A15B7F2657}" dt="2019-01-20T19:25:40.327" v="116" actId="167"/>
          <ac:cxnSpMkLst>
            <pc:docMk/>
            <pc:sldMk cId="3669699621" sldId="295"/>
            <ac:cxnSpMk id="7" creationId="{00000000-0000-0000-0000-000000000000}"/>
          </ac:cxnSpMkLst>
        </pc:cxnChg>
        <pc:cxnChg chg="add mod">
          <ac:chgData name="Ingrid van der Pasch - Lever" userId="9da48b9c-ed5a-45d7-a2e1-07d5b651abeb" providerId="ADAL" clId="{0771EF44-964C-4EED-A507-10A15B7F2657}" dt="2019-01-20T19:25:28.105" v="114" actId="1076"/>
          <ac:cxnSpMkLst>
            <pc:docMk/>
            <pc:sldMk cId="3669699621" sldId="295"/>
            <ac:cxnSpMk id="8" creationId="{334CFB2F-D39D-4C62-B28D-08494B415732}"/>
          </ac:cxnSpMkLst>
        </pc:cxnChg>
        <pc:cxnChg chg="add mod">
          <ac:chgData name="Ingrid van der Pasch - Lever" userId="9da48b9c-ed5a-45d7-a2e1-07d5b651abeb" providerId="ADAL" clId="{0771EF44-964C-4EED-A507-10A15B7F2657}" dt="2019-01-20T19:25:32.952" v="115" actId="1076"/>
          <ac:cxnSpMkLst>
            <pc:docMk/>
            <pc:sldMk cId="3669699621" sldId="295"/>
            <ac:cxnSpMk id="9" creationId="{F7A1A763-B7EB-4C99-9885-C1EDFFB4DB39}"/>
          </ac:cxnSpMkLst>
        </pc:cxnChg>
      </pc:sldChg>
      <pc:sldChg chg="addSp delSp modSp add ord">
        <pc:chgData name="Ingrid van der Pasch - Lever" userId="9da48b9c-ed5a-45d7-a2e1-07d5b651abeb" providerId="ADAL" clId="{0771EF44-964C-4EED-A507-10A15B7F2657}" dt="2019-01-20T20:20:58.321" v="1679"/>
        <pc:sldMkLst>
          <pc:docMk/>
          <pc:sldMk cId="4203747493" sldId="296"/>
        </pc:sldMkLst>
        <pc:spChg chg="mod">
          <ac:chgData name="Ingrid van der Pasch - Lever" userId="9da48b9c-ed5a-45d7-a2e1-07d5b651abeb" providerId="ADAL" clId="{0771EF44-964C-4EED-A507-10A15B7F2657}" dt="2019-01-20T19:30:06.347" v="313" actId="27636"/>
          <ac:spMkLst>
            <pc:docMk/>
            <pc:sldMk cId="4203747493" sldId="296"/>
            <ac:spMk id="2" creationId="{00000000-0000-0000-0000-000000000000}"/>
          </ac:spMkLst>
        </pc:spChg>
        <pc:spChg chg="add del mod">
          <ac:chgData name="Ingrid van der Pasch - Lever" userId="9da48b9c-ed5a-45d7-a2e1-07d5b651abeb" providerId="ADAL" clId="{0771EF44-964C-4EED-A507-10A15B7F2657}" dt="2019-01-20T19:29:52.555" v="310" actId="478"/>
          <ac:spMkLst>
            <pc:docMk/>
            <pc:sldMk cId="4203747493" sldId="296"/>
            <ac:spMk id="6" creationId="{121446F5-554E-4437-8DAC-8147D1FF2E21}"/>
          </ac:spMkLst>
        </pc:spChg>
        <pc:picChg chg="add mod">
          <ac:chgData name="Ingrid van der Pasch - Lever" userId="9da48b9c-ed5a-45d7-a2e1-07d5b651abeb" providerId="ADAL" clId="{0771EF44-964C-4EED-A507-10A15B7F2657}" dt="2019-01-20T19:29:57.749" v="311" actId="14100"/>
          <ac:picMkLst>
            <pc:docMk/>
            <pc:sldMk cId="4203747493" sldId="296"/>
            <ac:picMk id="5" creationId="{CB7DB283-EB9A-41A1-938A-90ECC4758879}"/>
          </ac:picMkLst>
        </pc:picChg>
      </pc:sldChg>
      <pc:sldChg chg="addSp delSp modSp add">
        <pc:chgData name="Ingrid van der Pasch - Lever" userId="9da48b9c-ed5a-45d7-a2e1-07d5b651abeb" providerId="ADAL" clId="{0771EF44-964C-4EED-A507-10A15B7F2657}" dt="2019-01-20T20:26:37.589" v="1700"/>
        <pc:sldMkLst>
          <pc:docMk/>
          <pc:sldMk cId="3028155811" sldId="297"/>
        </pc:sldMkLst>
        <pc:spChg chg="mod">
          <ac:chgData name="Ingrid van der Pasch - Lever" userId="9da48b9c-ed5a-45d7-a2e1-07d5b651abeb" providerId="ADAL" clId="{0771EF44-964C-4EED-A507-10A15B7F2657}" dt="2019-01-20T20:25:16.865" v="1695" actId="2711"/>
          <ac:spMkLst>
            <pc:docMk/>
            <pc:sldMk cId="3028155811" sldId="297"/>
            <ac:spMk id="2" creationId="{00000000-0000-0000-0000-000000000000}"/>
          </ac:spMkLst>
        </pc:spChg>
        <pc:picChg chg="add del mod">
          <ac:chgData name="Ingrid van der Pasch - Lever" userId="9da48b9c-ed5a-45d7-a2e1-07d5b651abeb" providerId="ADAL" clId="{0771EF44-964C-4EED-A507-10A15B7F2657}" dt="2019-01-20T20:26:37.589" v="1700"/>
          <ac:picMkLst>
            <pc:docMk/>
            <pc:sldMk cId="3028155811" sldId="297"/>
            <ac:picMk id="6" creationId="{2E3FC1D9-DC9A-48EB-A560-45C247B39AB5}"/>
          </ac:picMkLst>
        </pc:picChg>
      </pc:sldChg>
      <pc:sldChg chg="addSp modSp add ord modAnim">
        <pc:chgData name="Ingrid van der Pasch - Lever" userId="9da48b9c-ed5a-45d7-a2e1-07d5b651abeb" providerId="ADAL" clId="{0771EF44-964C-4EED-A507-10A15B7F2657}" dt="2019-01-20T19:52:24.439" v="622"/>
        <pc:sldMkLst>
          <pc:docMk/>
          <pc:sldMk cId="4270594273" sldId="298"/>
        </pc:sldMkLst>
        <pc:spChg chg="mod">
          <ac:chgData name="Ingrid van der Pasch - Lever" userId="9da48b9c-ed5a-45d7-a2e1-07d5b651abeb" providerId="ADAL" clId="{0771EF44-964C-4EED-A507-10A15B7F2657}" dt="2019-01-20T19:40:40.849" v="511" actId="27636"/>
          <ac:spMkLst>
            <pc:docMk/>
            <pc:sldMk cId="4270594273" sldId="298"/>
            <ac:spMk id="2" creationId="{00000000-0000-0000-0000-000000000000}"/>
          </ac:spMkLst>
        </pc:spChg>
        <pc:spChg chg="add mod">
          <ac:chgData name="Ingrid van der Pasch - Lever" userId="9da48b9c-ed5a-45d7-a2e1-07d5b651abeb" providerId="ADAL" clId="{0771EF44-964C-4EED-A507-10A15B7F2657}" dt="2019-01-20T19:43:54.759" v="566" actId="20577"/>
          <ac:spMkLst>
            <pc:docMk/>
            <pc:sldMk cId="4270594273" sldId="298"/>
            <ac:spMk id="3" creationId="{490A9C05-F82A-4553-B844-928225919821}"/>
          </ac:spMkLst>
        </pc:spChg>
        <pc:picChg chg="add mod">
          <ac:chgData name="Ingrid van der Pasch - Lever" userId="9da48b9c-ed5a-45d7-a2e1-07d5b651abeb" providerId="ADAL" clId="{0771EF44-964C-4EED-A507-10A15B7F2657}" dt="2019-01-20T19:43:09.816" v="550" actId="1076"/>
          <ac:picMkLst>
            <pc:docMk/>
            <pc:sldMk cId="4270594273" sldId="298"/>
            <ac:picMk id="6" creationId="{FFE0B7A6-7C70-4D96-8BAA-F653214DCB11}"/>
          </ac:picMkLst>
        </pc:picChg>
      </pc:sldChg>
      <pc:sldChg chg="modSp add">
        <pc:chgData name="Ingrid van der Pasch - Lever" userId="9da48b9c-ed5a-45d7-a2e1-07d5b651abeb" providerId="ADAL" clId="{0771EF44-964C-4EED-A507-10A15B7F2657}" dt="2019-01-20T19:52:11.458" v="621" actId="1076"/>
        <pc:sldMkLst>
          <pc:docMk/>
          <pc:sldMk cId="594468861" sldId="299"/>
        </pc:sldMkLst>
        <pc:spChg chg="mod">
          <ac:chgData name="Ingrid van der Pasch - Lever" userId="9da48b9c-ed5a-45d7-a2e1-07d5b651abeb" providerId="ADAL" clId="{0771EF44-964C-4EED-A507-10A15B7F2657}" dt="2019-01-20T19:51:29.820" v="610" actId="5793"/>
          <ac:spMkLst>
            <pc:docMk/>
            <pc:sldMk cId="594468861" sldId="299"/>
            <ac:spMk id="2" creationId="{00000000-0000-0000-0000-000000000000}"/>
          </ac:spMkLst>
        </pc:spChg>
        <pc:spChg chg="mod">
          <ac:chgData name="Ingrid van der Pasch - Lever" userId="9da48b9c-ed5a-45d7-a2e1-07d5b651abeb" providerId="ADAL" clId="{0771EF44-964C-4EED-A507-10A15B7F2657}" dt="2019-01-20T19:52:11.458" v="621" actId="1076"/>
          <ac:spMkLst>
            <pc:docMk/>
            <pc:sldMk cId="594468861" sldId="299"/>
            <ac:spMk id="3" creationId="{490A9C05-F82A-4553-B844-928225919821}"/>
          </ac:spMkLst>
        </pc:spChg>
      </pc:sldChg>
      <pc:sldChg chg="addSp delSp modSp add">
        <pc:chgData name="Ingrid van der Pasch - Lever" userId="9da48b9c-ed5a-45d7-a2e1-07d5b651abeb" providerId="ADAL" clId="{0771EF44-964C-4EED-A507-10A15B7F2657}" dt="2019-01-20T20:50:12.022" v="2338" actId="20577"/>
        <pc:sldMkLst>
          <pc:docMk/>
          <pc:sldMk cId="650785679" sldId="300"/>
        </pc:sldMkLst>
        <pc:spChg chg="mod">
          <ac:chgData name="Ingrid van der Pasch - Lever" userId="9da48b9c-ed5a-45d7-a2e1-07d5b651abeb" providerId="ADAL" clId="{0771EF44-964C-4EED-A507-10A15B7F2657}" dt="2019-01-20T20:50:12.022" v="2338" actId="20577"/>
          <ac:spMkLst>
            <pc:docMk/>
            <pc:sldMk cId="650785679" sldId="300"/>
            <ac:spMk id="2" creationId="{00000000-0000-0000-0000-000000000000}"/>
          </ac:spMkLst>
        </pc:spChg>
        <pc:picChg chg="add mod">
          <ac:chgData name="Ingrid van der Pasch - Lever" userId="9da48b9c-ed5a-45d7-a2e1-07d5b651abeb" providerId="ADAL" clId="{0771EF44-964C-4EED-A507-10A15B7F2657}" dt="2019-01-20T20:30:16.490" v="1798" actId="1076"/>
          <ac:picMkLst>
            <pc:docMk/>
            <pc:sldMk cId="650785679" sldId="300"/>
            <ac:picMk id="3" creationId="{2C01685D-64D3-4423-AEBF-8A419B55AC06}"/>
          </ac:picMkLst>
        </pc:picChg>
        <pc:picChg chg="del">
          <ac:chgData name="Ingrid van der Pasch - Lever" userId="9da48b9c-ed5a-45d7-a2e1-07d5b651abeb" providerId="ADAL" clId="{0771EF44-964C-4EED-A507-10A15B7F2657}" dt="2019-01-20T19:54:12.092" v="625" actId="478"/>
          <ac:picMkLst>
            <pc:docMk/>
            <pc:sldMk cId="650785679" sldId="300"/>
            <ac:picMk id="5" creationId="{CB7DB283-EB9A-41A1-938A-90ECC4758879}"/>
          </ac:picMkLst>
        </pc:picChg>
      </pc:sldChg>
      <pc:sldChg chg="delSp modSp add ord">
        <pc:chgData name="Ingrid van der Pasch - Lever" userId="9da48b9c-ed5a-45d7-a2e1-07d5b651abeb" providerId="ADAL" clId="{0771EF44-964C-4EED-A507-10A15B7F2657}" dt="2019-01-20T20:50:51.572" v="2358" actId="20577"/>
        <pc:sldMkLst>
          <pc:docMk/>
          <pc:sldMk cId="2253688998" sldId="301"/>
        </pc:sldMkLst>
        <pc:spChg chg="mod">
          <ac:chgData name="Ingrid van der Pasch - Lever" userId="9da48b9c-ed5a-45d7-a2e1-07d5b651abeb" providerId="ADAL" clId="{0771EF44-964C-4EED-A507-10A15B7F2657}" dt="2019-01-20T20:50:51.572" v="2358" actId="20577"/>
          <ac:spMkLst>
            <pc:docMk/>
            <pc:sldMk cId="2253688998" sldId="301"/>
            <ac:spMk id="2" creationId="{00000000-0000-0000-0000-000000000000}"/>
          </ac:spMkLst>
        </pc:spChg>
        <pc:picChg chg="del">
          <ac:chgData name="Ingrid van der Pasch - Lever" userId="9da48b9c-ed5a-45d7-a2e1-07d5b651abeb" providerId="ADAL" clId="{0771EF44-964C-4EED-A507-10A15B7F2657}" dt="2019-01-20T20:00:01.956" v="789" actId="478"/>
          <ac:picMkLst>
            <pc:docMk/>
            <pc:sldMk cId="2253688998" sldId="301"/>
            <ac:picMk id="5" creationId="{CB7DB283-EB9A-41A1-938A-90ECC4758879}"/>
          </ac:picMkLst>
        </pc:picChg>
      </pc:sldChg>
      <pc:sldChg chg="addSp delSp modSp del">
        <pc:chgData name="Ingrid van der Pasch - Lever" userId="9da48b9c-ed5a-45d7-a2e1-07d5b651abeb" providerId="ADAL" clId="{0771EF44-964C-4EED-A507-10A15B7F2657}" dt="2019-01-20T20:22:02.666" v="1691" actId="2696"/>
        <pc:sldMkLst>
          <pc:docMk/>
          <pc:sldMk cId="2958682156" sldId="302"/>
        </pc:sldMkLst>
        <pc:spChg chg="del mod">
          <ac:chgData name="Ingrid van der Pasch - Lever" userId="9da48b9c-ed5a-45d7-a2e1-07d5b651abeb" providerId="ADAL" clId="{0771EF44-964C-4EED-A507-10A15B7F2657}" dt="2019-01-20T20:21:33.350" v="1686" actId="478"/>
          <ac:spMkLst>
            <pc:docMk/>
            <pc:sldMk cId="2958682156" sldId="302"/>
            <ac:spMk id="2" creationId="{00000000-0000-0000-0000-000000000000}"/>
          </ac:spMkLst>
        </pc:spChg>
        <pc:spChg chg="add del mod">
          <ac:chgData name="Ingrid van der Pasch - Lever" userId="9da48b9c-ed5a-45d7-a2e1-07d5b651abeb" providerId="ADAL" clId="{0771EF44-964C-4EED-A507-10A15B7F2657}" dt="2019-01-20T20:20:06.562" v="1671" actId="478"/>
          <ac:spMkLst>
            <pc:docMk/>
            <pc:sldMk cId="2958682156" sldId="302"/>
            <ac:spMk id="6" creationId="{92464CB4-C648-4C36-BBBD-D52DC5AFDEAA}"/>
          </ac:spMkLst>
        </pc:spChg>
        <pc:picChg chg="add del mod ord">
          <ac:chgData name="Ingrid van der Pasch - Lever" userId="9da48b9c-ed5a-45d7-a2e1-07d5b651abeb" providerId="ADAL" clId="{0771EF44-964C-4EED-A507-10A15B7F2657}" dt="2019-01-20T20:21:35.955" v="1687"/>
          <ac:picMkLst>
            <pc:docMk/>
            <pc:sldMk cId="2958682156" sldId="302"/>
            <ac:picMk id="5" creationId="{10D2304A-1686-45BE-8BE9-3308AD9824D2}"/>
          </ac:picMkLst>
        </pc:picChg>
      </pc:sldChg>
      <pc:sldChg chg="addSp modSp add ord">
        <pc:chgData name="Ingrid van der Pasch - Lever" userId="9da48b9c-ed5a-45d7-a2e1-07d5b651abeb" providerId="ADAL" clId="{0771EF44-964C-4EED-A507-10A15B7F2657}" dt="2019-01-20T20:51:19.060" v="2379" actId="20577"/>
        <pc:sldMkLst>
          <pc:docMk/>
          <pc:sldMk cId="3951186940" sldId="303"/>
        </pc:sldMkLst>
        <pc:spChg chg="mod">
          <ac:chgData name="Ingrid van der Pasch - Lever" userId="9da48b9c-ed5a-45d7-a2e1-07d5b651abeb" providerId="ADAL" clId="{0771EF44-964C-4EED-A507-10A15B7F2657}" dt="2019-01-20T20:51:19.060" v="2379" actId="20577"/>
          <ac:spMkLst>
            <pc:docMk/>
            <pc:sldMk cId="3951186940" sldId="303"/>
            <ac:spMk id="2" creationId="{00000000-0000-0000-0000-000000000000}"/>
          </ac:spMkLst>
        </pc:spChg>
        <pc:picChg chg="add ord">
          <ac:chgData name="Ingrid van der Pasch - Lever" userId="9da48b9c-ed5a-45d7-a2e1-07d5b651abeb" providerId="ADAL" clId="{0771EF44-964C-4EED-A507-10A15B7F2657}" dt="2019-01-20T20:21:52.916" v="1690" actId="167"/>
          <ac:picMkLst>
            <pc:docMk/>
            <pc:sldMk cId="3951186940" sldId="303"/>
            <ac:picMk id="5" creationId="{AA80D1FB-1346-4670-8947-FA70073EECB0}"/>
          </ac:picMkLst>
        </pc:picChg>
      </pc:sldChg>
      <pc:sldChg chg="delSp modSp add">
        <pc:chgData name="Ingrid van der Pasch - Lever" userId="9da48b9c-ed5a-45d7-a2e1-07d5b651abeb" providerId="ADAL" clId="{0771EF44-964C-4EED-A507-10A15B7F2657}" dt="2019-01-20T20:49:20.749" v="2282" actId="20577"/>
        <pc:sldMkLst>
          <pc:docMk/>
          <pc:sldMk cId="2566569990" sldId="304"/>
        </pc:sldMkLst>
        <pc:spChg chg="mod">
          <ac:chgData name="Ingrid van der Pasch - Lever" userId="9da48b9c-ed5a-45d7-a2e1-07d5b651abeb" providerId="ADAL" clId="{0771EF44-964C-4EED-A507-10A15B7F2657}" dt="2019-01-20T20:49:20.749" v="2282" actId="20577"/>
          <ac:spMkLst>
            <pc:docMk/>
            <pc:sldMk cId="2566569990" sldId="304"/>
            <ac:spMk id="2" creationId="{00000000-0000-0000-0000-000000000000}"/>
          </ac:spMkLst>
        </pc:spChg>
        <pc:picChg chg="del">
          <ac:chgData name="Ingrid van der Pasch - Lever" userId="9da48b9c-ed5a-45d7-a2e1-07d5b651abeb" providerId="ADAL" clId="{0771EF44-964C-4EED-A507-10A15B7F2657}" dt="2019-01-20T20:31:36.540" v="1859" actId="478"/>
          <ac:picMkLst>
            <pc:docMk/>
            <pc:sldMk cId="2566569990" sldId="304"/>
            <ac:picMk id="3" creationId="{2C01685D-64D3-4423-AEBF-8A419B55AC06}"/>
          </ac:picMkLst>
        </pc:picChg>
      </pc:sldChg>
      <pc:sldChg chg="modSp add">
        <pc:chgData name="Ingrid van der Pasch - Lever" userId="9da48b9c-ed5a-45d7-a2e1-07d5b651abeb" providerId="ADAL" clId="{0771EF44-964C-4EED-A507-10A15B7F2657}" dt="2019-01-20T20:41:02.369" v="2175" actId="20577"/>
        <pc:sldMkLst>
          <pc:docMk/>
          <pc:sldMk cId="1791627815" sldId="305"/>
        </pc:sldMkLst>
        <pc:spChg chg="mod">
          <ac:chgData name="Ingrid van der Pasch - Lever" userId="9da48b9c-ed5a-45d7-a2e1-07d5b651abeb" providerId="ADAL" clId="{0771EF44-964C-4EED-A507-10A15B7F2657}" dt="2019-01-20T20:41:02.369" v="2175" actId="20577"/>
          <ac:spMkLst>
            <pc:docMk/>
            <pc:sldMk cId="1791627815" sldId="305"/>
            <ac:spMk id="2" creationId="{00000000-0000-0000-0000-000000000000}"/>
          </ac:spMkLst>
        </pc:spChg>
      </pc:sldChg>
      <pc:sldChg chg="addSp modSp add">
        <pc:chgData name="Ingrid van der Pasch - Lever" userId="9da48b9c-ed5a-45d7-a2e1-07d5b651abeb" providerId="ADAL" clId="{0771EF44-964C-4EED-A507-10A15B7F2657}" dt="2019-01-20T20:47:12.100" v="2241" actId="20577"/>
        <pc:sldMkLst>
          <pc:docMk/>
          <pc:sldMk cId="2356581868" sldId="306"/>
        </pc:sldMkLst>
        <pc:spChg chg="mod">
          <ac:chgData name="Ingrid van der Pasch - Lever" userId="9da48b9c-ed5a-45d7-a2e1-07d5b651abeb" providerId="ADAL" clId="{0771EF44-964C-4EED-A507-10A15B7F2657}" dt="2019-01-20T20:41:19.946" v="2178" actId="6549"/>
          <ac:spMkLst>
            <pc:docMk/>
            <pc:sldMk cId="2356581868" sldId="306"/>
            <ac:spMk id="2" creationId="{00000000-0000-0000-0000-000000000000}"/>
          </ac:spMkLst>
        </pc:spChg>
        <pc:graphicFrameChg chg="add mod modGraphic">
          <ac:chgData name="Ingrid van der Pasch - Lever" userId="9da48b9c-ed5a-45d7-a2e1-07d5b651abeb" providerId="ADAL" clId="{0771EF44-964C-4EED-A507-10A15B7F2657}" dt="2019-01-20T20:47:12.100" v="2241" actId="20577"/>
          <ac:graphicFrameMkLst>
            <pc:docMk/>
            <pc:sldMk cId="2356581868" sldId="306"/>
            <ac:graphicFrameMk id="3" creationId="{0E212A47-3D35-4039-94D8-892CC389E682}"/>
          </ac:graphicFrameMkLst>
        </pc:graphicFrameChg>
      </pc:sldChg>
      <pc:sldChg chg="delSp modSp add">
        <pc:chgData name="Ingrid van der Pasch - Lever" userId="9da48b9c-ed5a-45d7-a2e1-07d5b651abeb" providerId="ADAL" clId="{0771EF44-964C-4EED-A507-10A15B7F2657}" dt="2019-01-20T20:48:43.120" v="2265" actId="20577"/>
        <pc:sldMkLst>
          <pc:docMk/>
          <pc:sldMk cId="4182845484" sldId="307"/>
        </pc:sldMkLst>
        <pc:spChg chg="mod">
          <ac:chgData name="Ingrid van der Pasch - Lever" userId="9da48b9c-ed5a-45d7-a2e1-07d5b651abeb" providerId="ADAL" clId="{0771EF44-964C-4EED-A507-10A15B7F2657}" dt="2019-01-20T20:48:43.120" v="2265" actId="20577"/>
          <ac:spMkLst>
            <pc:docMk/>
            <pc:sldMk cId="4182845484" sldId="307"/>
            <ac:spMk id="2" creationId="{00000000-0000-0000-0000-000000000000}"/>
          </ac:spMkLst>
        </pc:spChg>
        <pc:graphicFrameChg chg="del">
          <ac:chgData name="Ingrid van der Pasch - Lever" userId="9da48b9c-ed5a-45d7-a2e1-07d5b651abeb" providerId="ADAL" clId="{0771EF44-964C-4EED-A507-10A15B7F2657}" dt="2019-01-20T20:48:32.976" v="2243" actId="478"/>
          <ac:graphicFrameMkLst>
            <pc:docMk/>
            <pc:sldMk cId="4182845484" sldId="307"/>
            <ac:graphicFrameMk id="3" creationId="{0E212A47-3D35-4039-94D8-892CC389E682}"/>
          </ac:graphicFrameMkLst>
        </pc:graphicFrameChg>
      </pc:sldChg>
    </pc:docChg>
  </pc:docChgLst>
  <pc:docChgLst>
    <pc:chgData name="Ingrid van der Pasch - Lever" userId="S::pasch@zone.college::9da48b9c-ed5a-45d7-a2e1-07d5b651abeb" providerId="AD" clId="Web-{F015D2A1-9B2E-F382-1E01-C5A0BAE9FE8C}"/>
    <pc:docChg chg="addSld">
      <pc:chgData name="Ingrid van der Pasch - Lever" userId="S::pasch@zone.college::9da48b9c-ed5a-45d7-a2e1-07d5b651abeb" providerId="AD" clId="Web-{F015D2A1-9B2E-F382-1E01-C5A0BAE9FE8C}" dt="2019-01-15T07:41:31.247" v="0"/>
      <pc:docMkLst>
        <pc:docMk/>
      </pc:docMkLst>
      <pc:sldChg chg="add replId">
        <pc:chgData name="Ingrid van der Pasch - Lever" userId="S::pasch@zone.college::9da48b9c-ed5a-45d7-a2e1-07d5b651abeb" providerId="AD" clId="Web-{F015D2A1-9B2E-F382-1E01-C5A0BAE9FE8C}" dt="2019-01-15T07:41:31.247" v="0"/>
        <pc:sldMkLst>
          <pc:docMk/>
          <pc:sldMk cId="451069406" sldId="2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9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85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83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43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65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06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11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17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26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55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696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7E7D-C5AC-4B81-8191-DBC5C890D7F7}" type="datetimeFigureOut">
              <a:rPr lang="nl-NL" smtClean="0"/>
              <a:t>3-6-2019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08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4793" y="794327"/>
            <a:ext cx="10632558" cy="5670268"/>
          </a:xfrm>
        </p:spPr>
        <p:txBody>
          <a:bodyPr anchor="t">
            <a:normAutofit/>
          </a:bodyPr>
          <a:lstStyle/>
          <a:p>
            <a:pPr algn="l"/>
            <a:r>
              <a:rPr lang="nl-NL" b="1"/>
              <a:t>Welkom bij </a:t>
            </a:r>
            <a:br>
              <a:rPr lang="nl-NL" b="1"/>
            </a:br>
            <a:r>
              <a:rPr lang="nl-NL" b="1"/>
              <a:t>het vak </a:t>
            </a:r>
            <a:r>
              <a:rPr lang="nl-NL" b="1">
                <a:latin typeface="Arial Black" panose="020B0A04020102020204" pitchFamily="34" charset="0"/>
              </a:rPr>
              <a:t>EMO</a:t>
            </a:r>
            <a:r>
              <a:rPr lang="nl-NL" b="1"/>
              <a:t/>
            </a:r>
            <a:br>
              <a:rPr lang="nl-NL" b="1"/>
            </a:br>
            <a:r>
              <a:rPr lang="nl-NL" b="1"/>
              <a:t/>
            </a:r>
            <a:br>
              <a:rPr lang="nl-NL" b="1"/>
            </a:br>
            <a:r>
              <a:rPr lang="nl-NL" b="1">
                <a:latin typeface="Arial Black" panose="020B0A04020102020204" pitchFamily="34" charset="0"/>
              </a:rPr>
              <a:t>E</a:t>
            </a:r>
            <a:r>
              <a:rPr lang="nl-NL" b="1"/>
              <a:t>conomie </a:t>
            </a:r>
            <a:r>
              <a:rPr lang="nl-NL" sz="4400"/>
              <a:t>(leerjaar 1)</a:t>
            </a:r>
            <a:br>
              <a:rPr lang="nl-NL" sz="4400"/>
            </a:br>
            <a:r>
              <a:rPr lang="nl-NL" b="1">
                <a:latin typeface="Arial Black" panose="020B0A04020102020204" pitchFamily="34" charset="0"/>
              </a:rPr>
              <a:t>M</a:t>
            </a:r>
            <a:r>
              <a:rPr lang="nl-NL" b="1"/>
              <a:t>anagen </a:t>
            </a:r>
            <a:r>
              <a:rPr lang="nl-NL" sz="4400"/>
              <a:t>(leerjaar 2 en 3)</a:t>
            </a:r>
            <a:br>
              <a:rPr lang="nl-NL" sz="4400"/>
            </a:br>
            <a:r>
              <a:rPr lang="nl-NL" b="1">
                <a:latin typeface="Arial Black" panose="020B0A04020102020204" pitchFamily="34" charset="0"/>
              </a:rPr>
              <a:t>O</a:t>
            </a:r>
            <a:r>
              <a:rPr lang="nl-NL" b="1"/>
              <a:t>ndernemen </a:t>
            </a:r>
            <a:r>
              <a:rPr lang="nl-NL" sz="4000"/>
              <a:t>(leerjaar 1 t/m 3)</a:t>
            </a:r>
            <a:br>
              <a:rPr lang="nl-NL" sz="4000"/>
            </a:br>
            <a:r>
              <a:rPr lang="nl-NL" sz="4000" b="1"/>
              <a:t>    				ondernemende houding</a:t>
            </a:r>
            <a:endParaRPr lang="nl-NL" sz="2400" b="1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3745" y="542260"/>
            <a:ext cx="3572218" cy="370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4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82502" y="794327"/>
            <a:ext cx="10632558" cy="5670268"/>
          </a:xfrm>
        </p:spPr>
        <p:txBody>
          <a:bodyPr anchor="t">
            <a:normAutofit/>
          </a:bodyPr>
          <a:lstStyle/>
          <a:p>
            <a:pPr algn="l"/>
            <a:r>
              <a:rPr lang="nl-NL" b="1"/>
              <a:t>				Management…</a:t>
            </a:r>
            <a:r>
              <a:rPr lang="nl-NL"/>
              <a:t/>
            </a:r>
            <a:br>
              <a:rPr lang="nl-NL"/>
            </a:br>
            <a:r>
              <a:rPr lang="nl-NL" sz="3600" b="1">
                <a:latin typeface="Arial Black" panose="020B0A04020102020204" pitchFamily="34" charset="0"/>
              </a:rPr>
              <a:t>WM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   EM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			   NM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						    BM</a:t>
            </a:r>
            <a:endParaRPr lang="nl-NL" sz="7200" b="1">
              <a:latin typeface="Arial Black" panose="020B0A04020102020204" pitchFamily="34" charset="0"/>
            </a:endParaRPr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285" y="2096654"/>
            <a:ext cx="2670646" cy="270625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59" y="2623127"/>
            <a:ext cx="2723890" cy="270625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3023" y="3758338"/>
            <a:ext cx="2827274" cy="2706257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8391" y="3230806"/>
            <a:ext cx="2841574" cy="2833832"/>
          </a:xfrm>
          <a:prstGeom prst="rect">
            <a:avLst/>
          </a:prstGeom>
        </p:spPr>
      </p:pic>
      <p:sp>
        <p:nvSpPr>
          <p:cNvPr id="15" name="Pijl-rechts 14"/>
          <p:cNvSpPr/>
          <p:nvPr/>
        </p:nvSpPr>
        <p:spPr>
          <a:xfrm rot="777892">
            <a:off x="2145862" y="1966469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-rechts 15"/>
          <p:cNvSpPr/>
          <p:nvPr/>
        </p:nvSpPr>
        <p:spPr>
          <a:xfrm rot="777892">
            <a:off x="5066925" y="2577123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Pijl-rechts 16"/>
          <p:cNvSpPr/>
          <p:nvPr/>
        </p:nvSpPr>
        <p:spPr>
          <a:xfrm rot="777892">
            <a:off x="7823206" y="3104655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126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/>
          </a:bodyPr>
          <a:lstStyle/>
          <a:p>
            <a:pPr algn="l"/>
            <a:r>
              <a:rPr lang="nl-NL" b="1" dirty="0" smtClean="0"/>
              <a:t>Balans</a:t>
            </a:r>
            <a:r>
              <a:rPr lang="nl-NL" sz="4000" dirty="0"/>
              <a:t/>
            </a:r>
            <a:br>
              <a:rPr lang="nl-NL" sz="4000" dirty="0"/>
            </a:br>
            <a:r>
              <a:rPr lang="nl-NL" sz="4000" dirty="0" smtClean="0"/>
              <a:t>Debet								Credit</a:t>
            </a:r>
            <a:r>
              <a:rPr lang="nl-NL" sz="4000" dirty="0"/>
              <a:t/>
            </a:r>
            <a:br>
              <a:rPr lang="nl-NL" sz="4000" dirty="0"/>
            </a:br>
            <a:r>
              <a:rPr lang="nl-NL" sz="4000" u="sng" dirty="0"/>
              <a:t>Vaste </a:t>
            </a:r>
            <a:r>
              <a:rPr lang="nl-NL" sz="4000" u="sng" dirty="0" smtClean="0"/>
              <a:t>activa</a:t>
            </a:r>
            <a:r>
              <a:rPr lang="nl-NL" sz="4000" dirty="0"/>
              <a:t>			</a:t>
            </a:r>
            <a:r>
              <a:rPr lang="nl-NL" sz="4000" u="sng" dirty="0"/>
              <a:t>Eigen </a:t>
            </a:r>
            <a:r>
              <a:rPr lang="nl-NL" sz="4000" u="sng" dirty="0" smtClean="0"/>
              <a:t>vermogen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3600" dirty="0"/>
              <a:t> </a:t>
            </a:r>
            <a:r>
              <a:rPr lang="nl-NL" sz="3600" dirty="0" smtClean="0"/>
              <a:t>(</a:t>
            </a:r>
            <a:r>
              <a:rPr lang="nl-NL" sz="3600" dirty="0" err="1" smtClean="0"/>
              <a:t>grond,gebouw</a:t>
            </a:r>
            <a:r>
              <a:rPr lang="nl-NL" sz="3600" dirty="0" smtClean="0"/>
              <a:t>)		 (spaargeld, achtergestelde lening)</a:t>
            </a:r>
            <a:r>
              <a:rPr lang="nl-NL" sz="3600" dirty="0"/>
              <a:t/>
            </a:r>
            <a:br>
              <a:rPr lang="nl-NL" sz="3600" dirty="0"/>
            </a:br>
            <a:r>
              <a:rPr lang="nl-NL" sz="4000" u="sng" dirty="0"/>
              <a:t>Vlottende activa</a:t>
            </a:r>
            <a:r>
              <a:rPr lang="nl-NL" sz="4000" dirty="0"/>
              <a:t>		</a:t>
            </a:r>
            <a:r>
              <a:rPr lang="nl-NL" sz="4000" u="sng" dirty="0"/>
              <a:t>Lang vreemd </a:t>
            </a:r>
            <a:r>
              <a:rPr lang="nl-NL" sz="4000" u="sng" dirty="0" smtClean="0"/>
              <a:t>vermogen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4000" dirty="0"/>
              <a:t> </a:t>
            </a:r>
            <a:r>
              <a:rPr lang="nl-NL" sz="3600" dirty="0" smtClean="0"/>
              <a:t>(inventaris, vervoer, 	 (hypothecaire lening, lening 2-8jr) </a:t>
            </a:r>
            <a:br>
              <a:rPr lang="nl-NL" sz="3600" dirty="0" smtClean="0"/>
            </a:br>
            <a:r>
              <a:rPr lang="nl-NL" sz="3600" dirty="0" smtClean="0"/>
              <a:t>voorraden, debiteuren)		</a:t>
            </a:r>
            <a:r>
              <a:rPr lang="nl-NL" sz="3600" dirty="0"/>
              <a:t/>
            </a:r>
            <a:br>
              <a:rPr lang="nl-NL" sz="3600" dirty="0"/>
            </a:br>
            <a:r>
              <a:rPr lang="nl-NL" sz="4000" u="sng" dirty="0"/>
              <a:t>Liquide middelen</a:t>
            </a:r>
            <a:r>
              <a:rPr lang="nl-NL" sz="4000" dirty="0"/>
              <a:t>		</a:t>
            </a:r>
            <a:r>
              <a:rPr lang="nl-NL" sz="4000" u="sng" dirty="0"/>
              <a:t>Kort vreemd </a:t>
            </a:r>
            <a:r>
              <a:rPr lang="nl-NL" sz="4000" u="sng" dirty="0" smtClean="0"/>
              <a:t>vermogen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3600" dirty="0" smtClean="0"/>
              <a:t>(kas, bank)			(rekening courant, crediteuren)</a:t>
            </a:r>
            <a:endParaRPr lang="nl-NL" sz="3600" dirty="0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5" name="Rechte verbindingslijn 4"/>
          <p:cNvCxnSpPr/>
          <p:nvPr/>
        </p:nvCxnSpPr>
        <p:spPr>
          <a:xfrm flipV="1">
            <a:off x="581294" y="2131015"/>
            <a:ext cx="11119093" cy="3883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/>
          <p:cNvCxnSpPr/>
          <p:nvPr/>
        </p:nvCxnSpPr>
        <p:spPr>
          <a:xfrm flipH="1">
            <a:off x="4975123" y="2131015"/>
            <a:ext cx="29496" cy="386666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69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 fontScale="90000"/>
          </a:bodyPr>
          <a:lstStyle/>
          <a:p>
            <a:pPr algn="l"/>
            <a:r>
              <a:rPr lang="nl-NL" b="1" dirty="0" smtClean="0"/>
              <a:t>Vermogen</a:t>
            </a:r>
            <a:r>
              <a:rPr lang="nl-NL" sz="4000" b="1" dirty="0" smtClean="0"/>
              <a:t/>
            </a:r>
            <a:br>
              <a:rPr lang="nl-NL" sz="4000" b="1" dirty="0" smtClean="0"/>
            </a:br>
            <a:r>
              <a:rPr lang="nl-NL" sz="4000" u="sng" dirty="0" smtClean="0"/>
              <a:t>1. </a:t>
            </a:r>
            <a:r>
              <a:rPr lang="nl-NL" sz="4000" u="sng" dirty="0" smtClean="0"/>
              <a:t>Eigen vermogen </a:t>
            </a:r>
            <a:r>
              <a:rPr lang="nl-NL" sz="4000" dirty="0" smtClean="0"/>
              <a:t>= spaargeld + achtergestelde lening </a:t>
            </a:r>
            <a:br>
              <a:rPr lang="nl-NL" sz="4000" dirty="0" smtClean="0"/>
            </a:br>
            <a:r>
              <a:rPr lang="nl-NL" sz="4000" dirty="0"/>
              <a:t>Doe het eigen vermogen als laatste (sluitpost).</a:t>
            </a:r>
            <a:br>
              <a:rPr lang="nl-NL" sz="4000" dirty="0"/>
            </a:b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4000" u="sng" dirty="0" smtClean="0"/>
              <a:t>2. Lang vreemd vermogen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4000" dirty="0" smtClean="0"/>
              <a:t>Hypotheek dekt maximaal 85% van gebouw/grond</a:t>
            </a:r>
            <a:br>
              <a:rPr lang="nl-NL" sz="4000" dirty="0" smtClean="0"/>
            </a:br>
            <a:r>
              <a:rPr lang="nl-NL" sz="4000" dirty="0" smtClean="0"/>
              <a:t>Langlopende lening (2-8 jaar) dekt maximaal 50% van alles wat in een gebouw hoort</a:t>
            </a:r>
            <a:br>
              <a:rPr lang="nl-NL" sz="4000" dirty="0" smtClean="0"/>
            </a:b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4000" u="sng" dirty="0" smtClean="0"/>
              <a:t>3. Kortlopende lening </a:t>
            </a:r>
            <a:r>
              <a:rPr lang="nl-NL" sz="4000" dirty="0" smtClean="0"/>
              <a:t>(&lt;1 jaar, rekening courant, crediteuren, belastingdienst)</a:t>
            </a:r>
            <a:endParaRPr lang="nl-NL" sz="5400" dirty="0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73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/>
          </a:bodyPr>
          <a:lstStyle/>
          <a:p>
            <a:pPr algn="l"/>
            <a:r>
              <a:rPr lang="nl-NL" b="1" dirty="0" smtClean="0"/>
              <a:t>Opbrengsten en kosten</a:t>
            </a:r>
            <a:r>
              <a:rPr lang="nl-NL" sz="4000" dirty="0"/>
              <a:t/>
            </a:r>
            <a:br>
              <a:rPr lang="nl-NL" sz="4000" dirty="0"/>
            </a:br>
            <a:r>
              <a:rPr lang="nl-NL" sz="2400" dirty="0"/>
              <a:t/>
            </a:r>
            <a:br>
              <a:rPr lang="nl-NL" sz="2400" dirty="0"/>
            </a:br>
            <a:r>
              <a:rPr lang="nl-NL" sz="4000" dirty="0" smtClean="0"/>
              <a:t>Omzet				</a:t>
            </a:r>
            <a:r>
              <a:rPr lang="nl-NL" sz="3600" dirty="0" smtClean="0"/>
              <a:t>= prijs x aantal (excl. btw)</a:t>
            </a:r>
            <a:br>
              <a:rPr lang="nl-NL" sz="3600" dirty="0" smtClean="0"/>
            </a:br>
            <a:r>
              <a:rPr lang="nl-NL" sz="4000" u="sng" dirty="0" smtClean="0"/>
              <a:t>Directe kosten -</a:t>
            </a:r>
            <a:r>
              <a:rPr lang="nl-NL" sz="4000" dirty="0" smtClean="0"/>
              <a:t>		</a:t>
            </a:r>
            <a:r>
              <a:rPr lang="nl-NL" sz="3600" dirty="0" smtClean="0"/>
              <a:t>= inkoopprijs x aantal</a:t>
            </a:r>
            <a:br>
              <a:rPr lang="nl-NL" sz="3600" dirty="0" smtClean="0"/>
            </a:br>
            <a:r>
              <a:rPr lang="nl-NL" sz="4000" dirty="0" smtClean="0"/>
              <a:t>Bruto winst</a:t>
            </a:r>
            <a:br>
              <a:rPr lang="nl-NL" sz="4000" dirty="0" smtClean="0"/>
            </a:br>
            <a:r>
              <a:rPr lang="nl-NL" sz="4000" u="sng" dirty="0" smtClean="0"/>
              <a:t>Indirecte kosten -</a:t>
            </a:r>
            <a:r>
              <a:rPr lang="nl-NL" sz="4000" dirty="0" smtClean="0"/>
              <a:t>		</a:t>
            </a:r>
            <a:r>
              <a:rPr lang="nl-NL" sz="3600" dirty="0" smtClean="0"/>
              <a:t>bijv. huisvesting, vervoer, personeel</a:t>
            </a:r>
            <a:br>
              <a:rPr lang="nl-NL" sz="3600" dirty="0" smtClean="0"/>
            </a:br>
            <a:r>
              <a:rPr lang="nl-NL" sz="3600" dirty="0"/>
              <a:t>	</a:t>
            </a:r>
            <a:r>
              <a:rPr lang="nl-NL" sz="3600" dirty="0" smtClean="0"/>
              <a:t>				marketing, verzekering, overig</a:t>
            </a:r>
            <a:br>
              <a:rPr lang="nl-NL" sz="3600" dirty="0" smtClean="0"/>
            </a:br>
            <a:r>
              <a:rPr lang="nl-NL" sz="4000" dirty="0" smtClean="0"/>
              <a:t>Netto winst</a:t>
            </a:r>
            <a:endParaRPr lang="nl-NL" sz="5400" dirty="0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38006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DF1E9">
            <a:alpha val="0"/>
          </a:srgbClr>
        </a:solidFill>
        <a:ln w="44450">
          <a:solidFill>
            <a:srgbClr val="EE8A4C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8" ma:contentTypeDescription="Een nieuw document maken." ma:contentTypeScope="" ma:versionID="21f30e843fc08326a90dfcc3df5d88f4">
  <xsd:schema xmlns:xsd="http://www.w3.org/2001/XMLSchema" xmlns:xs="http://www.w3.org/2001/XMLSchema" xmlns:p="http://schemas.microsoft.com/office/2006/metadata/properties" xmlns:ns2="2cb1c85b-b197-48cd-8bb1-fe9e9ee0096b" targetNamespace="http://schemas.microsoft.com/office/2006/metadata/properties" ma:root="true" ma:fieldsID="d1da33989067915997ea0975e1a45331" ns2:_="">
    <xsd:import namespace="2cb1c85b-b197-48cd-8bb1-fe9e9ee009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0A8A1C-AA97-469E-B4AD-FD378592799C}"/>
</file>

<file path=customXml/itemProps2.xml><?xml version="1.0" encoding="utf-8"?>
<ds:datastoreItem xmlns:ds="http://schemas.openxmlformats.org/officeDocument/2006/customXml" ds:itemID="{8A04EAAB-6C73-4819-B7E4-D67D8A27D3FA}"/>
</file>

<file path=customXml/itemProps3.xml><?xml version="1.0" encoding="utf-8"?>
<ds:datastoreItem xmlns:ds="http://schemas.openxmlformats.org/officeDocument/2006/customXml" ds:itemID="{43A5447A-236A-4D69-8CE1-C665C8AB0C3E}"/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Kantoorthema</vt:lpstr>
      <vt:lpstr>Welkom bij  het vak EMO  Economie (leerjaar 1) Managen (leerjaar 2 en 3) Ondernemen (leerjaar 1 t/m 3)         ondernemende houding</vt:lpstr>
      <vt:lpstr>    Management… WM       EM          NM              BM</vt:lpstr>
      <vt:lpstr>Balans Debet        Credit Vaste activa   Eigen vermogen  (grond,gebouw)   (spaargeld, achtergestelde lening) Vlottende activa  Lang vreemd vermogen  (inventaris, vervoer,   (hypothecaire lening, lening 2-8jr)  voorraden, debiteuren)   Liquide middelen  Kort vreemd vermogen (kas, bank)   (rekening courant, crediteuren)</vt:lpstr>
      <vt:lpstr>Vermogen 1. Eigen vermogen = spaargeld + achtergestelde lening  Doe het eigen vermogen als laatste (sluitpost).  2. Lang vreemd vermogen Hypotheek dekt maximaal 85% van gebouw/grond Langlopende lening (2-8 jaar) dekt maximaal 50% van alles wat in een gebouw hoort  3. Kortlopende lening (&lt;1 jaar, rekening courant, crediteuren, belastingdienst)</vt:lpstr>
      <vt:lpstr>Opbrengsten en kosten  Omzet    = prijs x aantal (excl. btw) Directe kosten -  = inkoopprijs x aantal Bruto winst Indirecte kosten -  bijv. huisvesting, vervoer, personeel      marketing, verzekering, overig Netto winst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Ingrid van der Pasch - Lever</dc:creator>
  <cp:lastModifiedBy>Ingrid van der Pasch - Lever</cp:lastModifiedBy>
  <cp:revision>12</cp:revision>
  <dcterms:created xsi:type="dcterms:W3CDTF">2018-08-29T10:42:04Z</dcterms:created>
  <dcterms:modified xsi:type="dcterms:W3CDTF">2019-06-03T08:19:07Z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